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a167f6f3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a167f6f3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16a1c8d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16a1c8d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167f6f331_2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167f6f331_2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167f6f331_2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167f6f331_2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16a1c8db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16a1c8db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16a1c8d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16a1c8d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260c61a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260c61a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260c61a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260c61a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16a1c8db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16a1c8d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16a1c8db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16a1c8db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2ade6fe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2ade6fe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ultralytics/ultralytic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docs.ultralytics.com/tasks/segment/" TargetMode="External"/><Relationship Id="rId5" Type="http://schemas.openxmlformats.org/officeDocument/2006/relationships/hyperlink" Target="https://docs.ultralytics.com/tasks/pose/" TargetMode="External"/><Relationship Id="rId6" Type="http://schemas.openxmlformats.org/officeDocument/2006/relationships/hyperlink" Target="https://docs.ultralytics.com/modes/track/" TargetMode="External"/><Relationship Id="rId7" Type="http://schemas.openxmlformats.org/officeDocument/2006/relationships/hyperlink" Target="https://docs.ultralytics.com/tasks/classify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DBDfAsCtN1L3AORR8czh174SeycJk7Lb/view" TargetMode="External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GvGoB8YLf3UBZ5ZMtTcGvFKHOq7EtoXY/view" TargetMode="Externa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Pothole Detection App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Avinash Nair, Brady Cash, Zane Sanchez, and Jacob Guiang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questions?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Sources</a:t>
            </a:r>
            <a:endParaRPr sz="2900"/>
          </a:p>
        </p:txBody>
      </p:sp>
      <p:sp>
        <p:nvSpPr>
          <p:cNvPr id="131" name="Google Shape;131;p23"/>
          <p:cNvSpPr txBox="1"/>
          <p:nvPr/>
        </p:nvSpPr>
        <p:spPr>
          <a:xfrm>
            <a:off x="761725" y="1465175"/>
            <a:ext cx="43494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Undraw.com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https://github.com/ultralytics/ultralytics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https://publicaffairsresources.aaa.biz/wp-content/uploads/2016/02/Pothole-Fact-Sheet.pdf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611275" y="1348150"/>
            <a:ext cx="3902100" cy="3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❖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Potholes cause 3 billion dollars in vehicle damage a year and affect millions of drivers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❖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Repairing potholes are costly in money and time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❖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The faster potholes are detected, the less damage they can do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❖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We decided to build an application for pothole detection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➢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Improve driver safety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➢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Save costs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-13109" r="0" t="0"/>
          <a:stretch/>
        </p:blipFill>
        <p:spPr>
          <a:xfrm>
            <a:off x="4680875" y="1063513"/>
            <a:ext cx="3524610" cy="30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750" y="2929879"/>
            <a:ext cx="2653150" cy="16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611275" y="1348150"/>
            <a:ext cx="3902100" cy="3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❖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We initially had a limited dataset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➢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Considered building a binary classifier using a CNN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➢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Simple, </a:t>
            </a: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computationally</a:t>
            </a: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cheap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➢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Doesn’t provide much information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611275" y="1348150"/>
            <a:ext cx="3902100" cy="3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❖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Found a dataset with associated annotations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❖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Decided to train a YOLO model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➢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Chose YOLO v8 from ultralytics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❖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More informative than binary classifier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➢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Localization of multiple potholes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erriweather"/>
              <a:buChar char="➢"/>
            </a:pP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Can use live video stream- more useful for </a:t>
            </a: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application</a:t>
            </a:r>
            <a:r>
              <a:rPr lang="en"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125" y="3507225"/>
            <a:ext cx="42862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539725"/>
            <a:ext cx="85206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v8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27300"/>
            <a:ext cx="8043924" cy="27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93100" y="1198725"/>
            <a:ext cx="6410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❖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 the latest version of YOLO and builds upon previous versions while introducing new features and improvements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❖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Offers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object detection,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segmentation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pose estimation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tracking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classification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311700" y="1329700"/>
            <a:ext cx="7177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❖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some reason the model will identify manhole covers and traffic cones as potholes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➢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Could be due to manhole color and other characteristics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❖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may be able to fix this if we were to increase our data set or if we simply trained our model to detect manhole covers and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traffic cones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as well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50" y="2696425"/>
            <a:ext cx="3335850" cy="22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225" y="2696425"/>
            <a:ext cx="4019675" cy="22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5" y="1868350"/>
            <a:ext cx="3358402" cy="23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126" y="1680500"/>
            <a:ext cx="5411128" cy="270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539725"/>
            <a:ext cx="8520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Video Demo</a:t>
            </a:r>
            <a:endParaRPr/>
          </a:p>
        </p:txBody>
      </p:sp>
      <p:pic>
        <p:nvPicPr>
          <p:cNvPr id="114" name="Google Shape;114;p20" title="final-pothole-v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175" y="1460675"/>
            <a:ext cx="5650900" cy="30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Demo</a:t>
            </a:r>
            <a:endParaRPr/>
          </a:p>
        </p:txBody>
      </p:sp>
      <p:pic>
        <p:nvPicPr>
          <p:cNvPr id="120" name="Google Shape;120;p21" title="React_App_-_Google_Chrome_2023-12-05_16-18-5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725" y="1357425"/>
            <a:ext cx="6971425" cy="32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